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notesMasterIdLst>
    <p:notesMasterId r:id="rId4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2026-10-12T06:30:38Z</dcterms:created>
  <dcterms:modified xsi:type="dcterms:W3CDTF">2026-10-12T06:30:38Z</dcterms:modified>
</cp:coreProperties>
</file>